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9495b099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9495b099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9495b09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9495b099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9495b0992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9495b0992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93da90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93da90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93da907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93da907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93da907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93da907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93da907f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93da907f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imh.org/reflective-supervis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875" y="751300"/>
            <a:ext cx="5374676" cy="398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60475" y="2352975"/>
            <a:ext cx="272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858975" y="3863800"/>
            <a:ext cx="3343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SSIP Work Group:</a:t>
            </a:r>
            <a:endParaRPr b="1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Reflective Supervision</a:t>
            </a:r>
            <a:endParaRPr b="1"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5/23/2023</a:t>
            </a:r>
            <a:endParaRPr b="1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62" name="Google Shape;62;p14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April 25 th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14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Group discussion: difference between Individual and group Reflective Supervision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How Reflective Supervision can support team Retention, Reduce team burnout, creation of alliances between Supervisory staff and direct providers.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" name="Google Shape;64;p14"/>
          <p:cNvGrpSpPr/>
          <p:nvPr/>
        </p:nvGrpSpPr>
        <p:grpSpPr>
          <a:xfrm>
            <a:off x="115575" y="1190046"/>
            <a:ext cx="3393319" cy="3483184"/>
            <a:chOff x="0" y="1189989"/>
            <a:chExt cx="3546900" cy="3482836"/>
          </a:xfrm>
        </p:grpSpPr>
        <p:sp>
          <p:nvSpPr>
            <p:cNvPr id="65" name="Google Shape;65;p14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Feb. 28 2023 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Initial Gathering of the work group.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Shared the Goals/tasks of the work group.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Defined Reflective Supervision and Consultation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68" name="Google Shape;68;p14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Mar. 25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Discussed the need for Reflective Supervision in Part C Services 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Reviewed/Discussed the Briefing Paper(ZZT) on the Integration of IECMH and Early Intervention.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Roboto"/>
                <a:buChar char="●"/>
              </a:pPr>
              <a:r>
                <a:rPr lang="en" sz="1100">
                  <a:latin typeface="Roboto"/>
                  <a:ea typeface="Roboto"/>
                  <a:cs typeface="Roboto"/>
                  <a:sym typeface="Roboto"/>
                </a:rPr>
                <a:t>Identified What Reflective Supervision and Consultation looks like in systemic  practice.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5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75" name="Google Shape;75;p15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July 25,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83829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D83829"/>
                  </a:solidFill>
                  <a:latin typeface="Roboto"/>
                  <a:ea typeface="Roboto"/>
                  <a:cs typeface="Roboto"/>
                  <a:sym typeface="Roboto"/>
                </a:rPr>
                <a:t>Drafting the Framework for Reflective Supervision in Early Intervention for Virginia</a:t>
              </a:r>
              <a:endParaRPr sz="12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Recommendations Including: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Resource Mapping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Budget Considerations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Time/Scheduling Considerations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Review/Tweak Executive Summary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78" name="Google Shape;78;p15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May 23,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15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Judith Martens, LCSW, IMH-E, IMHM-C presented to the group on </a:t>
              </a:r>
              <a:r>
                <a:rPr lang="en" sz="1200">
                  <a:solidFill>
                    <a:srgbClr val="D83829"/>
                  </a:solidFill>
                  <a:latin typeface="Roboto"/>
                  <a:ea typeface="Roboto"/>
                  <a:cs typeface="Roboto"/>
                  <a:sym typeface="Roboto"/>
                </a:rPr>
                <a:t>“Our Way of Being”</a:t>
              </a: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 in Reflective Supervision and the impact on systems change.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Compile Questions for Early Intervention Interviews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0" name="Google Shape;80;p15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81" name="Google Shape;81;p15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June 27,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Lorelei Pisha and Tracy Walters will conduct Interviews with North Carolina, Tennessee, and New Mexico’s  Early Intervention System to gain Structural Insight, Frameworks, etc.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Report out to the group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Q &amp; 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Discussion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88" name="Google Shape;88;p16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Oct. 24,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16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If additional time/resources are requested a work hour to refine.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16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91" name="Google Shape;91;p16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Aug. 22,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Review the Executive Summary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Prepare for presentation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93;p16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94" name="Google Shape;94;p16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Sept. 26, 2023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Virtual Meeting with Kyla Patterson, 12-1 p.m./Scheduled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●"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Presentation of our scope of Work and recommendations for Reflective Supervision in Early Intervention Services.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425" y="862300"/>
            <a:ext cx="6009727" cy="384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4387100" y="3600450"/>
            <a:ext cx="2087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“Our Way Of Being”</a:t>
            </a:r>
            <a:endParaRPr b="1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</a:rPr>
              <a:t>Frameworks for Reflective Supervision</a:t>
            </a:r>
            <a:endParaRPr b="1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Reflective Supervision In Virginia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37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Reflective Supervision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Questions for Early Intervention Interview…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4294967295"/>
          </p:nvPr>
        </p:nvSpPr>
        <p:spPr>
          <a:xfrm>
            <a:off x="311700" y="1422025"/>
            <a:ext cx="8520600" cy="31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7300" y="1205300"/>
            <a:ext cx="5551949" cy="349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075" y="385761"/>
            <a:ext cx="5861700" cy="445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757750" y="2019575"/>
            <a:ext cx="212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155CC"/>
                </a:solidFill>
              </a:rPr>
              <a:t>Lorelei Wrap-up</a:t>
            </a:r>
            <a:endParaRPr sz="1600"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873F1237D914497DFA1E8D85B5035" ma:contentTypeVersion="21" ma:contentTypeDescription="Create a new document." ma:contentTypeScope="" ma:versionID="d7dbae25f1005d4ffa4d43e75a3df745">
  <xsd:schema xmlns:xsd="http://www.w3.org/2001/XMLSchema" xmlns:xs="http://www.w3.org/2001/XMLSchema" xmlns:p="http://schemas.microsoft.com/office/2006/metadata/properties" xmlns:ns2="ce556be0-c294-43de-afe1-0aa1eca57840" xmlns:ns3="93a2e542-a916-4ab4-932f-f5e77b65553e" targetNamespace="http://schemas.microsoft.com/office/2006/metadata/properties" ma:root="true" ma:fieldsID="dce0aa76ab1a3abbb089a42b380531ee" ns2:_="" ns3:_="">
    <xsd:import namespace="ce556be0-c294-43de-afe1-0aa1eca57840"/>
    <xsd:import namespace="93a2e542-a916-4ab4-932f-f5e77b655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Comments" minOccurs="0"/>
                <xsd:element ref="ns3:SharedWithUsers" minOccurs="0"/>
                <xsd:element ref="ns3:SharedWithDetails" minOccurs="0"/>
                <xsd:element ref="ns2:ReportType" minOccurs="0"/>
                <xsd:element ref="ns2:Reg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Notes" minOccurs="0"/>
                <xsd:element ref="ns2:MediaServiceObjectDetectorVersions" minOccurs="0"/>
                <xsd:element ref="ns2:AddedtoTa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56be0-c294-43de-afe1-0aa1eca57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 2" ma:description="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16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ReportType" ma:index="19" nillable="true" ma:displayName="Tags" ma:format="Dropdown" ma:internalName="Repor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itial"/>
                    <xsd:enumeration value="Midyear"/>
                    <xsd:enumeration value="Final"/>
                    <xsd:enumeration value="Revised"/>
                    <xsd:enumeration value="ARPA"/>
                    <xsd:enumeration value="Therapy"/>
                    <xsd:enumeration value="Active Users"/>
                    <xsd:enumeration value="Fed Balance"/>
                    <xsd:enumeration value="Lookup Table"/>
                    <xsd:enumeration value="Compilation"/>
                    <xsd:enumeration value="SFY Data Table"/>
                  </xsd:restriction>
                </xsd:simpleType>
              </xsd:element>
            </xsd:sequence>
          </xsd:extension>
        </xsd:complexContent>
      </xsd:complexType>
    </xsd:element>
    <xsd:element name="Region" ma:index="20" nillable="true" ma:displayName="Region" ma:format="Dropdown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VA"/>
                    <xsd:enumeration value="Central"/>
                    <xsd:enumeration value="South Central"/>
                    <xsd:enumeration value="Southwest"/>
                    <xsd:enumeration value="Tidewater"/>
                    <xsd:enumeration value="Valley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5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ddedtoTab" ma:index="27" nillable="true" ma:displayName="Added to Tab" ma:default="1" ma:format="Dropdown" ma:internalName="AddedtoTab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2e542-a916-4ab4-932f-f5e77b65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f9793c-5cf0-4516-952c-887665a41a3e}" ma:internalName="TaxCatchAll" ma:showField="CatchAllData" ma:web="93a2e542-a916-4ab4-932f-f5e77b6555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763DC-C3E9-4766-9F14-B26C4F5306F4}"/>
</file>

<file path=customXml/itemProps2.xml><?xml version="1.0" encoding="utf-8"?>
<ds:datastoreItem xmlns:ds="http://schemas.openxmlformats.org/officeDocument/2006/customXml" ds:itemID="{C80F0E8D-8C00-4014-888F-3788D9215C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Reflective Supervision In Virginia</vt:lpstr>
      <vt:lpstr>Generating Questions for Early Intervention Interview…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Walters, Tracy (DBHDS)</dc:creator>
  <cp:lastModifiedBy>Walters, Tracy (DBHDS)</cp:lastModifiedBy>
  <cp:revision>1</cp:revision>
  <dcterms:modified xsi:type="dcterms:W3CDTF">2023-06-21T09:02:24Z</dcterms:modified>
</cp:coreProperties>
</file>